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C26F"/>
    <a:srgbClr val="1696AF"/>
    <a:srgbClr val="A2A8F7"/>
    <a:srgbClr val="5D7CAC"/>
    <a:srgbClr val="2D3B52"/>
    <a:srgbClr val="8DBAFF"/>
    <a:srgbClr val="00297C"/>
    <a:srgbClr val="011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85"/>
  </p:normalViewPr>
  <p:slideViewPr>
    <p:cSldViewPr snapToGrid="0" showGuides="1">
      <p:cViewPr>
        <p:scale>
          <a:sx n="52" d="100"/>
          <a:sy n="52" d="100"/>
        </p:scale>
        <p:origin x="1432" y="808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FEE3AF-8E50-6F4D-8D60-FD142729EDB0}" type="datetimeFigureOut">
              <a:rPr lang="en-US" smtClean="0"/>
              <a:t>1/15/24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F173BD-1187-8B4A-9568-96BD9A14C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065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173BD-1187-8B4A-9568-96BD9A14C95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338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353F9-0427-4EA7-576F-AFB861F8E4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ED08DF-B5B0-E3A7-B6AB-AE54F9612C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BEEE3-534D-E845-BEFC-65F143A35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826B6-2599-B567-3729-D06DEAD22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74349-60AC-B76E-90D0-D52C8151C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694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E332-C845-AA7B-8CCC-FDCF7C243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B9D099-0FCC-0665-CDCB-292F28CFB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AFDD7-766F-521A-6098-4EB21BFD9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BA651-22B4-20A2-6EB1-ED97E4C31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FA14D-30A6-B200-E988-97A9B6AFD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617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7D3E12-7FC9-A8E3-A94B-D4445E7C79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A38D24-CE9D-B41D-7845-71FFECAE7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437AB-5EAA-E439-83BC-A066060C3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06B882-4D8A-2497-BA72-F2A2D6153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B1C58-927F-3D0B-A245-951880E79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471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F3262-339A-29E1-84C7-F5A7DA7FA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692FC-4758-5926-7FEB-9486430E5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026A8-E476-62CD-E394-2939745EB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87257-26F7-B2F0-7CBE-0C3BC5E6F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80609-E827-EA5E-CCE2-B3D52E6C6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56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3BF9E-52DD-3287-64A3-4DD512DE8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D8D05-9DC4-310E-0052-8DFFC2679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12C44-2652-9144-DD79-CC229C058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753CB-628A-C952-465C-C6EFBC659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67688-1721-57AD-4B41-1986AAE26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85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BE100-3976-EF89-EB38-CC6C51213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1E0D3-177A-B867-A94E-26ABF6383A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0E6A1F-17F6-A49A-47C7-6FAFD61B11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42177F-0FF8-64AC-BE05-F815491D0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8E1F26-5D08-6B27-9EE2-4A0C34D0B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6EDF0-CCB7-80BF-3740-776BC7795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29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EFB18-EDD9-740D-8EA0-56C5E9426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893636-97D7-73C8-7112-66E04F956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3EB403-A4CE-68C3-A478-F3ED9A8EE2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8366EE-2825-567E-5BBE-FA337289F1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6474DA-7991-BDF2-F2A1-9571549630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5D5244-C6FA-50A6-7623-8105335C3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7B51A8-CFE4-D652-8C0C-C0316E193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AB764F-47DE-8F15-DE7B-03CD99B3B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85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94C35-44B9-F480-728C-1786264C4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982DD3-9E47-8785-2505-34969625B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2434C4-A6B9-82BC-37B4-52FFC7D5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A7DB7A-521C-D880-B514-18366BF64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88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13FB67-5B40-6D75-3701-F9E8DA3EA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D8666-5821-5BC2-F167-D4B8F4899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BC9E4F-4CDD-744E-21AF-E672940D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20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CB894-8882-3E71-484D-9EE0ED571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EE3DF-4672-0ADF-12DB-352BF0929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186E06-41AC-948A-BC07-4F353F606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4B0BA1-EEB0-FE67-3C00-AECD9E9A3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2BD688-1681-CF9A-8556-DE2A223F5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3559E4-A798-CDF3-BEDF-F3C439040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349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7F7A8-44CE-5333-C3F8-78241D959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CA0B0-5506-7880-CC70-94250AD809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FC409D-AC98-D92D-663C-91F4535F5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05B2CB-253F-9DF2-417F-9A9B34E7F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51ECD-D819-FD0D-EF17-482FA25FD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523159-69FE-892D-E83C-FF62F386C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89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808407-9E3E-6F99-81EA-D1BE9E9B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1B2574-BFDB-BF53-5F7D-C9282C601D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6F181-F3F1-3151-2A66-9B5D1726F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625E1-F97B-0845-BE2A-C18E91DD47C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9F7C7-FCA4-8A4E-1D94-00A024C75C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6AB00-33CD-F557-B4A2-30D6C92A24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15654-94F3-E94B-ABFF-BA1549222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809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13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svg"/><Relationship Id="rId4" Type="http://schemas.microsoft.com/office/2007/relationships/hdphoto" Target="../media/hdphoto1.wdp"/><Relationship Id="rId9" Type="http://schemas.openxmlformats.org/officeDocument/2006/relationships/image" Target="../media/image6.png"/><Relationship Id="rId1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810807F-7B46-D80B-DA0C-C487F67FE91E}"/>
              </a:ext>
            </a:extLst>
          </p:cNvPr>
          <p:cNvSpPr/>
          <p:nvPr/>
        </p:nvSpPr>
        <p:spPr>
          <a:xfrm>
            <a:off x="-38100" y="0"/>
            <a:ext cx="12192000" cy="6858000"/>
          </a:xfrm>
          <a:prstGeom prst="rect">
            <a:avLst/>
          </a:prstGeom>
          <a:solidFill>
            <a:srgbClr val="002060">
              <a:alpha val="67059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6" name="Picture 5" descr="A person holding a saxophone&#10;&#10;Description automatically generated">
            <a:extLst>
              <a:ext uri="{FF2B5EF4-FFF2-40B4-BE49-F238E27FC236}">
                <a16:creationId xmlns:a16="http://schemas.microsoft.com/office/drawing/2014/main" id="{0E0E3C11-2F0D-7633-12C0-E3BA1422C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40477" y="1377951"/>
            <a:ext cx="2743200" cy="41021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4C15D61-34E2-567B-B8D4-64A70C7493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7628" y="5821079"/>
            <a:ext cx="743247" cy="964451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4EF8859B-8BD4-4C51-9E05-37D25B95F5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4692797">
            <a:off x="4700752" y="5990216"/>
            <a:ext cx="525838" cy="752986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5E6C85D1-3491-0FEA-B160-C83F893EAF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0387" y="5808037"/>
            <a:ext cx="386104" cy="928669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70760C7A-6C41-9026-5595-38E774F7E01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087844" y="5959275"/>
            <a:ext cx="741301" cy="777113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7D7956B4-D4B5-52CA-6CCC-4635E97D02B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937223" y="5676662"/>
            <a:ext cx="554035" cy="10550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CF617B5-F4D3-A324-4B62-449452EC02F3}"/>
              </a:ext>
            </a:extLst>
          </p:cNvPr>
          <p:cNvSpPr txBox="1"/>
          <p:nvPr/>
        </p:nvSpPr>
        <p:spPr>
          <a:xfrm>
            <a:off x="5466441" y="6010916"/>
            <a:ext cx="2519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CEC26F"/>
                </a:solidFill>
                <a:latin typeface="Miriam Fixed" panose="020B0509050101010101" pitchFamily="49" charset="-79"/>
                <a:cs typeface="Miriam Fixed" panose="020B0509050101010101" pitchFamily="49" charset="-79"/>
              </a:rPr>
              <a:t>ZR  MUSIC</a:t>
            </a:r>
          </a:p>
        </p:txBody>
      </p:sp>
    </p:spTree>
    <p:extLst>
      <p:ext uri="{BB962C8B-B14F-4D97-AF65-F5344CB8AC3E}">
        <p14:creationId xmlns:p14="http://schemas.microsoft.com/office/powerpoint/2010/main" val="2783740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99FF6E-F4F4-008D-E706-B42180029F7C}"/>
              </a:ext>
            </a:extLst>
          </p:cNvPr>
          <p:cNvSpPr txBox="1"/>
          <p:nvPr/>
        </p:nvSpPr>
        <p:spPr>
          <a:xfrm>
            <a:off x="885261" y="862883"/>
            <a:ext cx="5061201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venir Next Medium" panose="020B0503020202020204" pitchFamily="34" charset="0"/>
                <a:cs typeface="Sitka Display" panose="020F0502020204030204" pitchFamily="34" charset="0"/>
              </a:rPr>
              <a:t>ZACH </a:t>
            </a:r>
          </a:p>
          <a:p>
            <a:r>
              <a:rPr lang="en-US" sz="4400" dirty="0">
                <a:solidFill>
                  <a:schemeClr val="bg1"/>
                </a:solidFill>
                <a:latin typeface="Avenir Next Medium" panose="020B0503020202020204" pitchFamily="34" charset="0"/>
                <a:cs typeface="Sitka Display" panose="020F0502020204030204" pitchFamily="34" charset="0"/>
              </a:rPr>
              <a:t>ROBARGE </a:t>
            </a:r>
          </a:p>
          <a:p>
            <a:r>
              <a:rPr lang="en-US" sz="4400" dirty="0">
                <a:solidFill>
                  <a:schemeClr val="bg1"/>
                </a:solidFill>
                <a:latin typeface="Avenir Next Medium" panose="020B0503020202020204" pitchFamily="34" charset="0"/>
                <a:cs typeface="Sitka Display" panose="020F0502020204030204" pitchFamily="34" charset="0"/>
              </a:rPr>
              <a:t>MUSIC </a:t>
            </a:r>
          </a:p>
          <a:p>
            <a:endParaRPr lang="en-US" sz="1000" dirty="0">
              <a:solidFill>
                <a:schemeClr val="bg1"/>
              </a:solidFill>
              <a:latin typeface="Avenir Next Medium" panose="020B0503020202020204" pitchFamily="34" charset="0"/>
              <a:cs typeface="Sitka Display" panose="020F0502020204030204" pitchFamily="34" charset="0"/>
            </a:endParaRPr>
          </a:p>
          <a:p>
            <a:r>
              <a:rPr lang="en-US" sz="2800" i="1" dirty="0">
                <a:solidFill>
                  <a:schemeClr val="bg1"/>
                </a:solidFill>
                <a:latin typeface="Avenir Next Ultra Light" panose="020B0203020202020204" pitchFamily="34" charset="77"/>
                <a:cs typeface="Sitka Display" panose="020F0502020204030204" pitchFamily="34" charset="0"/>
              </a:rPr>
              <a:t>Woodwind </a:t>
            </a:r>
            <a:r>
              <a:rPr lang="en-US" sz="2800" i="1" dirty="0" err="1">
                <a:solidFill>
                  <a:schemeClr val="bg1"/>
                </a:solidFill>
                <a:latin typeface="Avenir Next Ultra Light" panose="020B0203020202020204" pitchFamily="34" charset="77"/>
                <a:cs typeface="Sitka Display" panose="020F0502020204030204" pitchFamily="34" charset="0"/>
              </a:rPr>
              <a:t>Doubler</a:t>
            </a:r>
            <a:endParaRPr lang="en-US" sz="2800" i="1" dirty="0">
              <a:solidFill>
                <a:schemeClr val="bg1"/>
              </a:solidFill>
              <a:latin typeface="Avenir Next Ultra Light" panose="020B0203020202020204" pitchFamily="34" charset="77"/>
              <a:cs typeface="Sitka Display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338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EBC15-2DF6-A4FA-9CDB-1876AB3A9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EED41-6099-064A-3985-327DA0554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83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11531</TotalTime>
  <Words>8</Words>
  <Application>Microsoft Macintosh PowerPoint</Application>
  <PresentationFormat>Widescreen</PresentationFormat>
  <Paragraphs>7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Avenir Next Medium</vt:lpstr>
      <vt:lpstr>Avenir Next Ultra Light</vt:lpstr>
      <vt:lpstr>Calibri</vt:lpstr>
      <vt:lpstr>Calibri Light</vt:lpstr>
      <vt:lpstr>Miriam Fixed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Merritt Harlan</dc:creator>
  <cp:lastModifiedBy>Merritt Harlan</cp:lastModifiedBy>
  <cp:revision>19</cp:revision>
  <dcterms:created xsi:type="dcterms:W3CDTF">2023-11-16T02:52:32Z</dcterms:created>
  <dcterms:modified xsi:type="dcterms:W3CDTF">2024-01-15T22:47:33Z</dcterms:modified>
</cp:coreProperties>
</file>

<file path=docProps/thumbnail.jpeg>
</file>